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8" r:id="rId4"/>
    <p:sldId id="276" r:id="rId5"/>
    <p:sldId id="275" r:id="rId6"/>
    <p:sldId id="274" r:id="rId7"/>
    <p:sldId id="273" r:id="rId8"/>
    <p:sldId id="272" r:id="rId9"/>
    <p:sldId id="271" r:id="rId10"/>
    <p:sldId id="270" r:id="rId11"/>
    <p:sldId id="269" r:id="rId12"/>
    <p:sldId id="267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0094"/>
    <p:restoredTop sz="94737"/>
  </p:normalViewPr>
  <p:slideViewPr>
    <p:cSldViewPr>
      <p:cViewPr varScale="1">
        <p:scale>
          <a:sx n="65" d="100"/>
          <a:sy n="65" d="100"/>
        </p:scale>
        <p:origin x="-1810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/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F55D763-DB76-4908-893A-08DC939670CD}" type="datetimeFigureOut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/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0DE2519-2539-4797-9F2F-1BF533DDD5E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3825CB4-149E-4DFF-8C6A-0854A3257DCF}" type="slidenum">
              <a:rPr lang="en-GB" altLang="en-US" smtClean="0">
                <a:cs typeface="Arial" charset="0"/>
              </a:rPr>
              <a:pPr/>
              <a:t>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8E678C3-568F-44EA-8A5F-9472EB59EA4E}" type="slidenum">
              <a:rPr lang="en-GB" altLang="en-US" smtClean="0">
                <a:cs typeface="Arial" charset="0"/>
              </a:rPr>
              <a:pPr/>
              <a:t>10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3651E68-A3EA-4401-9688-55A82B3DA52F}" type="slidenum">
              <a:rPr lang="en-GB" altLang="en-US" smtClean="0">
                <a:cs typeface="Arial" charset="0"/>
              </a:rPr>
              <a:pPr/>
              <a:t>11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04B661C-5050-40BB-A81A-DE991A220032}" type="slidenum">
              <a:rPr lang="en-GB" altLang="en-US" smtClean="0">
                <a:cs typeface="Arial" charset="0"/>
              </a:rPr>
              <a:pPr/>
              <a:t>12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BE65314-D6D4-4F73-8573-DA294156284D}" type="slidenum">
              <a:rPr lang="en-GB" altLang="en-US" smtClean="0">
                <a:cs typeface="Arial" charset="0"/>
              </a:rPr>
              <a:pPr/>
              <a:t>2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1D0505C-5B10-4B0F-8200-6CF6C4AF92E4}" type="slidenum">
              <a:rPr lang="en-GB" altLang="en-US" smtClean="0">
                <a:cs typeface="Arial" charset="0"/>
              </a:rPr>
              <a:pPr/>
              <a:t>3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845680E-CE84-4814-AAAA-36D06E82DE51}" type="slidenum">
              <a:rPr lang="en-GB" altLang="en-US" smtClean="0">
                <a:cs typeface="Arial" charset="0"/>
              </a:rPr>
              <a:pPr/>
              <a:t>4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04DE82B-470E-44FF-BC49-878EF1BD897D}" type="slidenum">
              <a:rPr lang="en-GB" altLang="en-US" smtClean="0">
                <a:cs typeface="Arial" charset="0"/>
              </a:rPr>
              <a:pPr/>
              <a:t>5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2C0A282-9A28-4A96-9FF5-8085DC6BE66C}" type="slidenum">
              <a:rPr lang="en-GB" altLang="en-US" smtClean="0">
                <a:cs typeface="Arial" charset="0"/>
              </a:rPr>
              <a:pPr/>
              <a:t>6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0B8D766-196C-4A75-B4AA-56378E1F5003}" type="slidenum">
              <a:rPr lang="en-GB" altLang="en-US" smtClean="0">
                <a:cs typeface="Arial" charset="0"/>
              </a:rPr>
              <a:pPr/>
              <a:t>7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62BF22D-651A-48A0-B204-05DA98AEDCBD}" type="slidenum">
              <a:rPr lang="en-GB" altLang="en-US" smtClean="0">
                <a:cs typeface="Arial" charset="0"/>
              </a:rPr>
              <a:pPr/>
              <a:t>8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D2603C7-99BA-436B-94A3-AAFF02BFA763}" type="slidenum">
              <a:rPr lang="en-GB" altLang="en-US" smtClean="0">
                <a:cs typeface="Arial" charset="0"/>
              </a:rPr>
              <a:pPr/>
              <a:t>9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BE43E-96BB-4C89-A0BB-1F959096125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4309D-8F13-4775-9962-0A0FC1E9034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390733-E38D-48AE-AEBD-F62711EC3C70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C105F-8525-4F02-8F47-1E6FD5E57FC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761FFF-DEC6-47DE-884D-C7E22BF639F2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6349D-EB59-44FB-8A48-C394D9DC515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75727-B5F8-4698-BA17-5292788288DE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3B269-7529-4EB5-86E5-5735347E8E5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EB5EA-3AD9-40E7-B6CA-62386B74C6FB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D219A-9F26-4B1C-9F56-AFF13330C33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DBC1C-17FC-4C0B-AA45-CE3A9DD08B2E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23EA9-2D54-46D2-B0C3-F8B932F13DC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3E1A3-EE24-42AE-8807-C1727EF1041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9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72CB3-158E-459E-B204-2128C1CFC61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0F3188-7E86-443D-B491-D830AF2FA17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5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179B8-3BAE-4A88-BB43-983B76BB4F3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B0FC25-4280-40EE-A066-2F9181CDF9D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4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0F8E0-D775-4B2F-BE50-62EA223EA65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0D47E7-52E4-46E3-867C-1B68F4DCA6B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6DAF1-4298-4D4F-BC75-87A87C44F1D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954E8-C419-4453-B781-862DA8D2F736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7FF8F-EF7E-43B1-AE16-CBB54385252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5EC41CD-5626-4836-A285-7021BE0B9F17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BED91AB-1883-4F9B-9ACF-3CC082FE22C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lpuzzles.com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714375" y="2357438"/>
            <a:ext cx="7772400" cy="1470025"/>
          </a:xfrm>
        </p:spPr>
        <p:txBody>
          <a:bodyPr/>
          <a:lstStyle/>
          <a:p>
            <a:pPr eaLnBrk="1" hangingPunct="1"/>
            <a:r>
              <a:rPr lang="en-GB" altLang="en-US" sz="6000" smtClean="0">
                <a:latin typeface="Comic Sans MS" pitchFamily="66" charset="0"/>
              </a:rPr>
              <a:t>Indefinite Pronouns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2052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214313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Someone</a:t>
            </a:r>
          </a:p>
        </p:txBody>
      </p:sp>
      <p:sp>
        <p:nvSpPr>
          <p:cNvPr id="1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929313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Anything</a:t>
            </a:r>
          </a:p>
        </p:txBody>
      </p:sp>
      <p:sp>
        <p:nvSpPr>
          <p:cNvPr id="16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-142875" y="4357688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Anyone</a:t>
            </a:r>
          </a:p>
        </p:txBody>
      </p:sp>
      <p:sp>
        <p:nvSpPr>
          <p:cNvPr id="17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786438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Somebody</a:t>
            </a:r>
          </a:p>
        </p:txBody>
      </p:sp>
      <p:sp>
        <p:nvSpPr>
          <p:cNvPr id="9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857500" y="4357688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Something</a:t>
            </a:r>
          </a:p>
        </p:txBody>
      </p:sp>
      <p:sp>
        <p:nvSpPr>
          <p:cNvPr id="10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928938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Nobody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14" grpId="0"/>
      <p:bldP spid="15" grpId="0"/>
      <p:bldP spid="16" grpId="0"/>
      <p:bldP spid="17" grpId="0"/>
      <p:bldP spid="9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1267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______ gave me this book.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someone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2291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 bought ______ at the mall.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everything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0" y="-428625"/>
            <a:ext cx="9144000" cy="300037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For more ESL resources go to:</a:t>
            </a:r>
            <a:br>
              <a:rPr lang="en-GB" altLang="en-US" smtClean="0">
                <a:latin typeface="Comic Sans MS" pitchFamily="66" charset="0"/>
              </a:rPr>
            </a:br>
            <a:r>
              <a:rPr lang="en-GB" altLang="en-US" smtClean="0">
                <a:latin typeface="Comic Sans MS" pitchFamily="66" charset="0"/>
                <a:hlinkClick r:id="rId3"/>
              </a:rPr>
              <a:t>www.eslpuzzles.com</a:t>
            </a:r>
            <a:r>
              <a:rPr lang="en-GB" altLang="en-US" smtClean="0">
                <a:latin typeface="Comic Sans MS" pitchFamily="66" charset="0"/>
              </a:rPr>
              <a:t> 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3316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logo-2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76275"/>
            <a:ext cx="9144000" cy="618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Can you hear ______ at the door?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someone or somebody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4099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Does ______ want to go to the beach?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anyone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5123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The film was in Chinese, so we couldn’t understand ______ that was said.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anything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6147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I’m sad because ______ remembered my birthday.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nobody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7171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Can ______ tell me the capital city of Ecuador?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someone or somebody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819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______ can do it. It is very easy!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anyone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9219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She needs ______ to love. She is very lonely.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someone or somebody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0243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May I have ______ for dessert, please?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something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168</Words>
  <Application>Microsoft Macintosh PowerPoint</Application>
  <PresentationFormat>On-screen Show (4:3)</PresentationFormat>
  <Paragraphs>52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Indefinite Pronouns</vt:lpstr>
      <vt:lpstr>Can you hear ______ at the door?</vt:lpstr>
      <vt:lpstr>Does ______ want to go to the beach?</vt:lpstr>
      <vt:lpstr>The film was in Chinese, so we couldn’t understand ______ that was said.</vt:lpstr>
      <vt:lpstr>I’m sad because ______ remembered my birthday.</vt:lpstr>
      <vt:lpstr>Can ______ tell me the capital city of Ecuador?</vt:lpstr>
      <vt:lpstr>______ can do it. It is very easy!</vt:lpstr>
      <vt:lpstr>She needs ______ to love. She is very lonely.</vt:lpstr>
      <vt:lpstr>May I have ______ for dessert, please?</vt:lpstr>
      <vt:lpstr>______ gave me this book.</vt:lpstr>
      <vt:lpstr>I bought ______ at the mall.</vt:lpstr>
      <vt:lpstr>For more ESL resources go to: www.eslpuzzles.com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Indefinite Pronouns</dc:title>
  <dc:creator>ESL Puzzles</dc:creator>
  <cp:lastModifiedBy>Richard</cp:lastModifiedBy>
  <cp:revision>14</cp:revision>
  <dcterms:created xsi:type="dcterms:W3CDTF">2020-03-09T01:59:01Z</dcterms:created>
  <dcterms:modified xsi:type="dcterms:W3CDTF">2020-03-22T03:11:26Z</dcterms:modified>
</cp:coreProperties>
</file>